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6" autoAdjust="0"/>
    <p:restoredTop sz="94660"/>
  </p:normalViewPr>
  <p:slideViewPr>
    <p:cSldViewPr>
      <p:cViewPr varScale="1">
        <p:scale>
          <a:sx n="62" d="100"/>
          <a:sy n="62" d="100"/>
        </p:scale>
        <p:origin x="1708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van den Berg" userId="b7f64057-db8e-423a-b2b5-100c21bc0b3b" providerId="ADAL" clId="{1D787720-EE39-43B0-9F55-F05D84C930A0}"/>
    <pc:docChg chg="modSld">
      <pc:chgData name="Valerie van den Berg" userId="b7f64057-db8e-423a-b2b5-100c21bc0b3b" providerId="ADAL" clId="{1D787720-EE39-43B0-9F55-F05D84C930A0}" dt="2020-01-28T14:29:58.797" v="49" actId="20577"/>
      <pc:docMkLst>
        <pc:docMk/>
      </pc:docMkLst>
      <pc:sldChg chg="modSp">
        <pc:chgData name="Valerie van den Berg" userId="b7f64057-db8e-423a-b2b5-100c21bc0b3b" providerId="ADAL" clId="{1D787720-EE39-43B0-9F55-F05D84C930A0}" dt="2020-01-28T14:29:58.797" v="49" actId="20577"/>
        <pc:sldMkLst>
          <pc:docMk/>
          <pc:sldMk cId="4159768415" sldId="256"/>
        </pc:sldMkLst>
        <pc:spChg chg="mod">
          <ac:chgData name="Valerie van den Berg" userId="b7f64057-db8e-423a-b2b5-100c21bc0b3b" providerId="ADAL" clId="{1D787720-EE39-43B0-9F55-F05D84C930A0}" dt="2020-01-28T14:28:06.305" v="41" actId="2057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Valerie van den Berg" userId="b7f64057-db8e-423a-b2b5-100c21bc0b3b" providerId="ADAL" clId="{1D787720-EE39-43B0-9F55-F05D84C930A0}" dt="2020-01-28T14:29:58.797" v="49" actId="20577"/>
          <ac:spMkLst>
            <pc:docMk/>
            <pc:sldMk cId="4159768415" sldId="256"/>
            <ac:spMk id="1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11565" y="2149843"/>
            <a:ext cx="3823857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Een verslag met daarin 3 uitgewerkte </a:t>
            </a:r>
            <a:r>
              <a:rPr lang="nl-NL" sz="1200" dirty="0"/>
              <a:t>maatschappelijke uitdagingen/problemen van de stad van de toekomst onderbouwd met actuele bronnen.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18495" y="3217335"/>
            <a:ext cx="3823857" cy="267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Ga op zoek naar stedelijke uitdagingen op het gebied van leefbaarheid in de stad op dit moment en de nabije toekomst. Dat mogen wereldwijde uitdagingen zijn.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Koppel ontwikkelingen die wereldwijd plaatsvinden op het gebied van steden en jouw specialisatie aan de uitdagingen.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Zoek betrouwbare bronnen die de gevonden ontwikkelingen, uitdagingen en thema’s onderbouwen.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Werk 3 uitdagingen en de daarbij behorende ontwikkelingen uit beargumenteerd met de gevonden bronnen.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Beschrijf per uitdaging waarom het belangrijk is voor de stad van de toekomst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39006" y="823852"/>
            <a:ext cx="3500438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Deze opdracht maak je alleen of in tweetallen.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op het Leerplatform.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Versie 1 op 14-02-2020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Versie 2 </a:t>
            </a:r>
            <a:r>
              <a:rPr lang="nl-NL" sz="1200">
                <a:ea typeface="Calibri" pitchFamily="34" charset="0"/>
                <a:cs typeface="Arial" charset="0"/>
              </a:rPr>
              <a:t>op 21-02-2020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39006" y="2557569"/>
            <a:ext cx="350725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stad van de toekomst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specialisatie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39006" y="3642979"/>
            <a:ext cx="3500438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>
              <a:defRPr/>
            </a:pPr>
            <a:r>
              <a:rPr lang="nl-NL" sz="1200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x</a:t>
            </a:r>
            <a:endParaRPr lang="nl-NL" sz="12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508001" y="6672145"/>
            <a:ext cx="8636000" cy="202216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115566" y="16711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>
                <a:latin typeface="Calibri" pitchFamily="34" charset="0"/>
              </a:rPr>
              <a:t>1920_</a:t>
            </a:r>
            <a:r>
              <a:rPr lang="nl-NL" sz="2800" dirty="0">
                <a:latin typeface="Calibri" pitchFamily="34" charset="0"/>
              </a:rPr>
              <a:t>SVT_1_SW Uitdagingen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4" cstate="print"/>
          <a:srcRect l="21805" r="10840"/>
          <a:stretch/>
        </p:blipFill>
        <p:spPr>
          <a:xfrm>
            <a:off x="642765" y="750890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8897" y="2169321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9290" y="3203900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98373" y="823852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46858" y="3354606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9" cstate="print"/>
          <a:srcRect l="17050" t="33024" r="61669" b="30375"/>
          <a:stretch/>
        </p:blipFill>
        <p:spPr>
          <a:xfrm>
            <a:off x="5089165" y="2557569"/>
            <a:ext cx="269390" cy="260485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18495" y="743740"/>
            <a:ext cx="3823855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Je kunt onderzoek doen naar de maatschappelijke uitdagingen/problemen op het gebied van de sociale stad.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Je kunt voorbeelden geven van problemen/uitdagingen op het gebied van </a:t>
            </a:r>
            <a:r>
              <a:rPr lang="nl-NL" sz="1200"/>
              <a:t>de leefbare stad.</a:t>
            </a:r>
            <a:endParaRPr lang="nl-NL" sz="1200" dirty="0"/>
          </a:p>
        </p:txBody>
      </p:sp>
      <p:pic>
        <p:nvPicPr>
          <p:cNvPr id="1028" name="Picture 4" descr="Afbeeldingsresultaat voor overbevolki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166" y="4356951"/>
            <a:ext cx="3774091" cy="212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0A22FC0-3ED5-4F8B-B996-76A254EDFD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8A13A4-A6BE-40D3-A400-3A9C7C8B8E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D56F03-6F92-417C-8BB6-3278BC216E4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3248</TotalTime>
  <Words>205</Words>
  <Application>Microsoft Office PowerPoint</Application>
  <PresentationFormat>Diavoorstelling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Valerie van den Berg</cp:lastModifiedBy>
  <cp:revision>70</cp:revision>
  <cp:lastPrinted>2014-09-03T06:23:20Z</cp:lastPrinted>
  <dcterms:created xsi:type="dcterms:W3CDTF">2014-08-31T07:53:19Z</dcterms:created>
  <dcterms:modified xsi:type="dcterms:W3CDTF">2020-01-28T14:30:01Z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