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1D787720-EE39-43B0-9F55-F05D84C930A0}"/>
    <pc:docChg chg="modSld">
      <pc:chgData name="Valerie van den Berg" userId="b7f64057-db8e-423a-b2b5-100c21bc0b3b" providerId="ADAL" clId="{1D787720-EE39-43B0-9F55-F05D84C930A0}" dt="2020-01-28T14:29:58.797" v="49" actId="20577"/>
      <pc:docMkLst>
        <pc:docMk/>
      </pc:docMkLst>
      <pc:sldChg chg="modSp">
        <pc:chgData name="Valerie van den Berg" userId="b7f64057-db8e-423a-b2b5-100c21bc0b3b" providerId="ADAL" clId="{1D787720-EE39-43B0-9F55-F05D84C930A0}" dt="2020-01-28T14:29:58.797" v="4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1D787720-EE39-43B0-9F55-F05D84C930A0}" dt="2020-01-28T14:28:06.305" v="41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1D787720-EE39-43B0-9F55-F05D84C930A0}" dt="2020-01-28T14:29:58.797" v="49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11565" y="2149843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18495" y="3217335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823852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14-02-2020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21-02-2020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642979"/>
            <a:ext cx="35004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x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1920_</a:t>
            </a:r>
            <a:r>
              <a:rPr lang="nl-NL" sz="2800" dirty="0">
                <a:latin typeface="Calibri" pitchFamily="34" charset="0"/>
              </a:rPr>
              <a:t>SVT_1_SW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8897" y="216932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9290" y="3203900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18495" y="743740"/>
            <a:ext cx="382385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de sociale stad.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</a:t>
            </a:r>
            <a:r>
              <a:rPr lang="nl-NL" sz="1200"/>
              <a:t>de leefbare stad.</a:t>
            </a:r>
            <a:endParaRPr lang="nl-NL" sz="1200" dirty="0"/>
          </a:p>
        </p:txBody>
      </p:sp>
      <p:pic>
        <p:nvPicPr>
          <p:cNvPr id="1028" name="Picture 4" descr="Afbeeldingsresultaat voor overbevolk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166" y="4356951"/>
            <a:ext cx="3774091" cy="212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A22FC0-3ED5-4F8B-B996-76A254EDFD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8A13A4-A6BE-40D3-A400-3A9C7C8B8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56F03-6F92-417C-8BB6-3278BC216E4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3248</TotalTime>
  <Words>205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70</cp:revision>
  <cp:lastPrinted>2014-09-03T06:23:20Z</cp:lastPrinted>
  <dcterms:created xsi:type="dcterms:W3CDTF">2014-08-31T07:53:19Z</dcterms:created>
  <dcterms:modified xsi:type="dcterms:W3CDTF">2020-01-28T14:30:01Z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